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B89AB-BA3B-4AA2-A7FA-AB638766B0CB}" type="datetimeFigureOut">
              <a:rPr lang="en-AU" smtClean="0"/>
              <a:t>21/03/2012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0B5C9-2F14-4317-94BA-FF1503515B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6706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AACF80-8F74-4FA6-8C63-4B4AB9E1B882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2FA432-82D0-4BB0-B9AA-4513035401B2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FDE9E5-8646-4FA4-853B-B636B9B73113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713AA8-A854-4537-B7F5-8A798346CE90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D0459E-7A39-4A71-AD05-7B28306D488A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AD72EA-03D0-485D-B210-133F93BC0188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39F766-6151-4921-BC2A-6AD7E2FC3816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7F57BF-1CA0-48E1-AE60-7D6F402F4453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5B050B-9F3F-4945-A70D-E6D3F807F7B8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1E74C-9605-4C8E-A3CE-1B49C80FF92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975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AD5C3-9AB2-4320-BE0F-592867DA16D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264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15C03-1EF2-4D5B-A5BC-72A22FA3B9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430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FEB49-4FCB-4D93-A007-70FEF0A0E94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66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0B958-3FC5-40C7-A07A-8CB1898DC5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005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ECB3E-D040-46F1-920A-8BA8D7C06F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74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8E8B7-258E-4ADC-A9F6-94B3C54388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31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EABBF-376A-4F85-9B78-7632D6A9ADD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EDCBC-AC9A-4A76-B303-AD4A8732B7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8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79894-2F84-4D72-B6F8-702E2DC1B8F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71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CEE1B9-CEA5-4D5A-9FCF-45534BAE05D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88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BACFFB6-E5DD-48E8-B72C-407D343D672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86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792163"/>
          </a:xfrm>
        </p:spPr>
        <p:txBody>
          <a:bodyPr/>
          <a:lstStyle/>
          <a:p>
            <a:r>
              <a:rPr lang="en-AU" sz="4000" b="1" i="1"/>
              <a:t>BORN FOREVER</a:t>
            </a:r>
            <a:br>
              <a:rPr lang="en-AU" sz="4000" b="1" i="1"/>
            </a:br>
            <a:endParaRPr lang="en-US" sz="4000" b="1" i="1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628775"/>
            <a:ext cx="8569325" cy="4370388"/>
          </a:xfrm>
        </p:spPr>
        <p:txBody>
          <a:bodyPr/>
          <a:lstStyle/>
          <a:p>
            <a:r>
              <a:rPr lang="en-AU" sz="3600"/>
              <a:t>I was born for now. Now I’m born forever</a:t>
            </a:r>
          </a:p>
          <a:p>
            <a:r>
              <a:rPr lang="en-AU" sz="3600"/>
              <a:t>     By the power of the Father and the Spirit and the Son.</a:t>
            </a:r>
          </a:p>
          <a:p>
            <a:r>
              <a:rPr lang="en-AU" sz="3600"/>
              <a:t>     I was born to death. Now I’m born to life eternal,</a:t>
            </a:r>
          </a:p>
          <a:p>
            <a:r>
              <a:rPr lang="en-AU" sz="3600"/>
              <a:t>     Risen with the Risen One.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340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23850" y="1736725"/>
            <a:ext cx="8640763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Born to this World with a burden to bear:</a:t>
            </a:r>
            <a:endParaRPr lang="en-US" sz="3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     The truth of our natures we all have to share.</a:t>
            </a:r>
            <a:endParaRPr lang="en-US" sz="3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     Though intentions are good we can’t do what we should</a:t>
            </a:r>
            <a:endParaRPr lang="en-US" sz="3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     And our lives lead us on to despair.</a:t>
            </a:r>
          </a:p>
        </p:txBody>
      </p:sp>
    </p:spTree>
    <p:extLst>
      <p:ext uri="{BB962C8B-B14F-4D97-AF65-F5344CB8AC3E}">
        <p14:creationId xmlns:p14="http://schemas.microsoft.com/office/powerpoint/2010/main" val="3392719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0825" y="1736725"/>
            <a:ext cx="86423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I was born for now. Now I’m born forever</a:t>
            </a:r>
            <a:endParaRPr lang="en-US" sz="3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     By the power of the Father and the Spirit and the Son.</a:t>
            </a:r>
            <a:endParaRPr lang="en-US" sz="3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     I was born to death. Now I’m born to life eternal,</a:t>
            </a:r>
            <a:endParaRPr lang="en-US" sz="3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     Risen with the Risen One.</a:t>
            </a:r>
          </a:p>
        </p:txBody>
      </p:sp>
    </p:spTree>
    <p:extLst>
      <p:ext uri="{BB962C8B-B14F-4D97-AF65-F5344CB8AC3E}">
        <p14:creationId xmlns:p14="http://schemas.microsoft.com/office/powerpoint/2010/main" val="2338857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50825" y="1187450"/>
            <a:ext cx="864235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As God’s loving Word Jesus came to this Earth.</a:t>
            </a:r>
            <a:endParaRPr lang="en-US" sz="3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     Through His great resurrection He conquered our death.</a:t>
            </a:r>
            <a:endParaRPr lang="en-US" sz="3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     On our Baptism day washed our sins right away,</a:t>
            </a:r>
            <a:endParaRPr lang="en-US" sz="3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     Gave us life through a perfect new birth.</a:t>
            </a:r>
          </a:p>
        </p:txBody>
      </p:sp>
    </p:spTree>
    <p:extLst>
      <p:ext uri="{BB962C8B-B14F-4D97-AF65-F5344CB8AC3E}">
        <p14:creationId xmlns:p14="http://schemas.microsoft.com/office/powerpoint/2010/main" val="267239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50825" y="1736725"/>
            <a:ext cx="86423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I was born for now. Now I’m born forever</a:t>
            </a:r>
            <a:endParaRPr lang="en-US" sz="3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     By the power of the Father and the Spirit and the Son.</a:t>
            </a:r>
            <a:endParaRPr lang="en-US" sz="3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     I was born to death. Now I’m born to life eternal,</a:t>
            </a:r>
            <a:endParaRPr lang="en-US" sz="3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     Risen with the Risen One.</a:t>
            </a:r>
          </a:p>
        </p:txBody>
      </p:sp>
    </p:spTree>
    <p:extLst>
      <p:ext uri="{BB962C8B-B14F-4D97-AF65-F5344CB8AC3E}">
        <p14:creationId xmlns:p14="http://schemas.microsoft.com/office/powerpoint/2010/main" val="1188313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23850" y="1462088"/>
            <a:ext cx="8569325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A child brought before you, not knowing or wise,</a:t>
            </a:r>
            <a:endParaRPr lang="en-US" sz="3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     Is precious and special in your loving eyes.</a:t>
            </a:r>
            <a:endParaRPr lang="en-US" sz="3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     May your Spirit, the dove, through these waters of love</a:t>
            </a:r>
            <a:endParaRPr lang="en-US" sz="3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     Bring in faith, let a new child rise.</a:t>
            </a:r>
          </a:p>
        </p:txBody>
      </p:sp>
    </p:spTree>
    <p:extLst>
      <p:ext uri="{BB962C8B-B14F-4D97-AF65-F5344CB8AC3E}">
        <p14:creationId xmlns:p14="http://schemas.microsoft.com/office/powerpoint/2010/main" val="3118418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50825" y="1736725"/>
            <a:ext cx="864235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I was born for now. Now I’m born forever</a:t>
            </a:r>
            <a:endParaRPr lang="en-US" sz="3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     By the power of the Father and the Spirit and the Son.</a:t>
            </a:r>
            <a:endParaRPr lang="en-US" sz="3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     I was born to death. Now I’m born to life eternal,</a:t>
            </a:r>
            <a:endParaRPr lang="en-US" sz="3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     Risen with the Risen One.</a:t>
            </a:r>
          </a:p>
        </p:txBody>
      </p:sp>
    </p:spTree>
    <p:extLst>
      <p:ext uri="{BB962C8B-B14F-4D97-AF65-F5344CB8AC3E}">
        <p14:creationId xmlns:p14="http://schemas.microsoft.com/office/powerpoint/2010/main" val="2171534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1438" y="2263775"/>
            <a:ext cx="8964612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>
                <a:solidFill>
                  <a:srgbClr val="000000"/>
                </a:solidFill>
              </a:rPr>
              <a:t>     </a:t>
            </a:r>
            <a:r>
              <a:rPr lang="en-AU" sz="3600">
                <a:solidFill>
                  <a:srgbClr val="000000"/>
                </a:solidFill>
              </a:rPr>
              <a:t>Praise to the Father for giving us His Son.</a:t>
            </a:r>
            <a:endParaRPr lang="en-US" sz="3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     Praises to Jesus for loving everyone.</a:t>
            </a:r>
            <a:endParaRPr lang="en-US" sz="3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Praise to the Spirit for all that He has done</a:t>
            </a:r>
            <a:endParaRPr lang="en-US" sz="3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     Through these waters of love.</a:t>
            </a:r>
          </a:p>
        </p:txBody>
      </p:sp>
    </p:spTree>
    <p:extLst>
      <p:ext uri="{BB962C8B-B14F-4D97-AF65-F5344CB8AC3E}">
        <p14:creationId xmlns:p14="http://schemas.microsoft.com/office/powerpoint/2010/main" val="48621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71438" y="2263775"/>
            <a:ext cx="8964612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>
                <a:solidFill>
                  <a:srgbClr val="000000"/>
                </a:solidFill>
              </a:rPr>
              <a:t>     </a:t>
            </a:r>
            <a:r>
              <a:rPr lang="en-AU" sz="3600">
                <a:solidFill>
                  <a:srgbClr val="000000"/>
                </a:solidFill>
              </a:rPr>
              <a:t>Praise to the Father for giving us His Son.</a:t>
            </a:r>
            <a:endParaRPr lang="en-US" sz="3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     Praises to Jesus for loving everyone.</a:t>
            </a:r>
            <a:endParaRPr lang="en-US" sz="3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Praise to the Spirit for all that He has done</a:t>
            </a:r>
            <a:endParaRPr lang="en-US" sz="36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AU" sz="3600">
                <a:solidFill>
                  <a:srgbClr val="000000"/>
                </a:solidFill>
              </a:rPr>
              <a:t>     Through these waters of love.</a:t>
            </a:r>
          </a:p>
        </p:txBody>
      </p:sp>
    </p:spTree>
    <p:extLst>
      <p:ext uri="{BB962C8B-B14F-4D97-AF65-F5344CB8AC3E}">
        <p14:creationId xmlns:p14="http://schemas.microsoft.com/office/powerpoint/2010/main" val="235935237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Microsoft Office PowerPoint</Application>
  <PresentationFormat>On-screen Show (4:3)</PresentationFormat>
  <Paragraphs>46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BORN FOREVER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BORN FOREVER </dc:title>
  <dc:creator>Christopher</dc:creator>
  <cp:lastModifiedBy>Christopher</cp:lastModifiedBy>
  <cp:revision>1</cp:revision>
  <dcterms:created xsi:type="dcterms:W3CDTF">2012-03-21T11:40:41Z</dcterms:created>
  <dcterms:modified xsi:type="dcterms:W3CDTF">2012-03-21T11:41:18Z</dcterms:modified>
</cp:coreProperties>
</file>